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2" r:id="rId4"/>
    <p:sldId id="259" r:id="rId5"/>
    <p:sldId id="273" r:id="rId6"/>
    <p:sldId id="281" r:id="rId7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94667"/>
  </p:normalViewPr>
  <p:slideViewPr>
    <p:cSldViewPr snapToGrid="0" snapToObjects="1">
      <p:cViewPr varScale="1">
        <p:scale>
          <a:sx n="83" d="100"/>
          <a:sy n="83" d="100"/>
        </p:scale>
        <p:origin x="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ils de Quar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15427D1-9368-4C48-807B-1A39E6BD5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3742"/>
            <a:ext cx="9144000" cy="14042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0CC542-F8A7-DC4D-B282-29AD2CA87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64824" cy="108338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4D112B-3394-3E42-BC7E-C10E0C4C8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3588" y="-2570575"/>
            <a:ext cx="7664824" cy="108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6E786-1D0B-944E-B210-BDBDC66A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E12C-7858-7C46-A0E0-48F81543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093107-9176-D049-9D1B-AE4C31CB3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87153" y="-1781211"/>
            <a:ext cx="10821434" cy="15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83A16-CEF9-FF4D-9FBF-7AF4A555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7D33ED-5963-AD43-B810-267631A35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CD9D4-979F-A740-961C-D92BDE379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3604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0A788-48EF-724F-96A5-99E2CF43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1998F-4B18-3A4B-8886-ACDF367AA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4CA911-D6CD-3A4E-A92B-411C6D538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FB9502-AB83-E343-A5D4-F9522B426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44A26B-AA90-AC4F-A017-FAAAA6A2C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598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F5CAE-5853-EE4B-90BA-9318A704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1430D4-45D8-604E-B0C0-07FA6B1E5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87153" y="-1781211"/>
            <a:ext cx="10821434" cy="15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69B81-B35E-0642-A633-3E0BED856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8B2652-A056-1C48-9C45-A266BA241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E57490-D075-8A43-876E-333D26D6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F30E92-3DBD-C749-B8A0-D781DF702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87153" y="-1781211"/>
            <a:ext cx="10821434" cy="15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11E9BD8-6F66-A144-B473-F96D0CF75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7165" y="-1627154"/>
            <a:ext cx="6697669" cy="94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74402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CCEB6D-E146-ED4A-BF62-CD38F056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44809A-0E7E-BE41-8E1F-143BC6A8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91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IEDESQUARTIERS@mairie-champigny94.fr" TargetMode="External"/><Relationship Id="rId2" Type="http://schemas.openxmlformats.org/officeDocument/2006/relationships/hyperlink" Target="https://consultations.champigny-sur-marne.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A437D0C-3EB0-184B-9D58-85AB5566F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2771" y="5138340"/>
            <a:ext cx="9144000" cy="1404257"/>
          </a:xfrm>
        </p:spPr>
        <p:txBody>
          <a:bodyPr/>
          <a:lstStyle/>
          <a:p>
            <a:r>
              <a:rPr lang="fr-FR" sz="2800" b="1" dirty="0">
                <a:latin typeface="Calibri" pitchFamily="34" charset="0"/>
                <a:cs typeface="Calibri" pitchFamily="34" charset="0"/>
              </a:rPr>
              <a:t>Le Bois L’Abbé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Le mercredi 8 novembre à 19h30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Maison Pour Tous Joséphine Baker </a:t>
            </a:r>
          </a:p>
        </p:txBody>
      </p:sp>
      <p:pic>
        <p:nvPicPr>
          <p:cNvPr id="1026" name="Picture 2" descr="C:\Users\GLAURENT\Desktop\Bois l'Abb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3635453"/>
            <a:ext cx="3520354" cy="2719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9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Les membres du bureau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89596"/>
              </p:ext>
            </p:extLst>
          </p:nvPr>
        </p:nvGraphicFramePr>
        <p:xfrm>
          <a:off x="1167333" y="2683748"/>
          <a:ext cx="3692324" cy="3348990"/>
        </p:xfrm>
        <a:graphic>
          <a:graphicData uri="http://schemas.openxmlformats.org/drawingml/2006/table">
            <a:tbl>
              <a:tblPr/>
              <a:tblGrid>
                <a:gridCol w="3692324">
                  <a:extLst>
                    <a:ext uri="{9D8B030D-6E8A-4147-A177-3AD203B41FA5}">
                      <a16:colId xmlns:a16="http://schemas.microsoft.com/office/drawing/2014/main" val="3355918180"/>
                    </a:ext>
                  </a:extLst>
                </a:gridCol>
              </a:tblGrid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NGANDE Léon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21690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KEITA-GASSAMA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Fily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06562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CHATAUD Alain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63549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DONATIEN Didière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05046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GOUPIL Grégory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68100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SY Mamadou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4824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76692"/>
              </p:ext>
            </p:extLst>
          </p:nvPr>
        </p:nvGraphicFramePr>
        <p:xfrm>
          <a:off x="6249671" y="2683749"/>
          <a:ext cx="3784922" cy="3348990"/>
        </p:xfrm>
        <a:graphic>
          <a:graphicData uri="http://schemas.openxmlformats.org/drawingml/2006/table">
            <a:tbl>
              <a:tblPr/>
              <a:tblGrid>
                <a:gridCol w="3784922">
                  <a:extLst>
                    <a:ext uri="{9D8B030D-6E8A-4147-A177-3AD203B41FA5}">
                      <a16:colId xmlns:a16="http://schemas.microsoft.com/office/drawing/2014/main" val="240375247"/>
                    </a:ext>
                  </a:extLst>
                </a:gridCol>
              </a:tblGrid>
              <a:tr h="463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SANKARE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Adame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92824"/>
                  </a:ext>
                </a:extLst>
              </a:tr>
              <a:tr h="3331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Mme T. F.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28386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GRISIER Angélique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99716"/>
                  </a:ext>
                </a:extLst>
              </a:tr>
              <a:tr h="3081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Mme BACAR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Soiffia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796"/>
                  </a:ext>
                </a:extLst>
              </a:tr>
              <a:tr h="4634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DHAISNE Eric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36067"/>
                  </a:ext>
                </a:extLst>
              </a:tr>
              <a:tr h="1910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KOTTO Samuel</a:t>
                      </a:r>
                    </a:p>
                    <a:p>
                      <a:pPr algn="ctr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33150"/>
                  </a:ext>
                </a:extLst>
              </a:tr>
            </a:tbl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>
          <a:xfrm>
            <a:off x="1579053" y="2168532"/>
            <a:ext cx="10515600" cy="50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i="1" dirty="0"/>
              <a:t>	</a:t>
            </a:r>
            <a:r>
              <a:rPr lang="fr-FR" sz="2000" i="1" u="sng" dirty="0">
                <a:latin typeface="Calibri" pitchFamily="34" charset="0"/>
                <a:cs typeface="Calibri" pitchFamily="34" charset="0"/>
              </a:rPr>
              <a:t>Elus</a:t>
            </a:r>
            <a:r>
              <a:rPr lang="fr-FR" sz="2000" i="1" dirty="0"/>
              <a:t>					     </a:t>
            </a:r>
            <a:r>
              <a:rPr lang="fr-FR" sz="2000" i="1" u="sng" dirty="0">
                <a:latin typeface="Calibri" pitchFamily="34" charset="0"/>
                <a:cs typeface="Calibri" pitchFamily="34" charset="0"/>
              </a:rPr>
              <a:t>Citoyens</a:t>
            </a:r>
            <a:r>
              <a:rPr lang="fr-FR" sz="2000" i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6555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45D9D-8346-4743-A979-14DE67AF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ORDRE DU JOUR 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EDD89-2BE6-4414-B2B6-C5EF2CE6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723"/>
            <a:ext cx="10515600" cy="4523361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Présentation des tables rondes thématiques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Travail en groupe autour des thématiques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Restitution des propositions par tables </a:t>
            </a:r>
          </a:p>
        </p:txBody>
      </p:sp>
    </p:spTree>
    <p:extLst>
      <p:ext uri="{BB962C8B-B14F-4D97-AF65-F5344CB8AC3E}">
        <p14:creationId xmlns:p14="http://schemas.microsoft.com/office/powerpoint/2010/main" val="404435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Calibri" pitchFamily="34" charset="0"/>
                <a:cs typeface="Calibri" pitchFamily="34" charset="0"/>
              </a:rPr>
              <a:t>VOS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TABLES RONDES et LEURS THEMATIQUES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0874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fr-FR" b="1" dirty="0"/>
              <a:t>Nous vous proposons de travailler ce soir en groupe, sur 2 thèmes au choix (45 mn maximum par thèmes) : </a:t>
            </a:r>
          </a:p>
          <a:p>
            <a:pPr marL="0" lv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1- </a:t>
            </a:r>
            <a:r>
              <a:rPr lang="fr-FR" b="1" dirty="0"/>
              <a:t>Animations pour le quartier </a:t>
            </a:r>
            <a:r>
              <a:rPr lang="fr-FR" dirty="0"/>
              <a:t>- animée par Audrey HAMOUZ (agent de la Ville)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2- </a:t>
            </a:r>
            <a:r>
              <a:rPr lang="fr-FR" b="1" dirty="0"/>
              <a:t>Sport et Culture </a:t>
            </a:r>
            <a:r>
              <a:rPr lang="fr-FR" dirty="0"/>
              <a:t>– animée par un membre du bureau (à définir)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3- </a:t>
            </a:r>
            <a:r>
              <a:rPr lang="fr-FR" b="1" dirty="0"/>
              <a:t>Mise en valeur de l’image et de la mémoire du quartier </a:t>
            </a:r>
            <a:r>
              <a:rPr lang="fr-FR" dirty="0"/>
              <a:t>- animée par Ghislain LAURENT (agent de la Ville)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4- </a:t>
            </a:r>
            <a:r>
              <a:rPr lang="fr-FR" b="1" dirty="0"/>
              <a:t>Ecologie / Environnement </a:t>
            </a:r>
            <a:r>
              <a:rPr lang="fr-FR" dirty="0"/>
              <a:t>- animée par Eric DHAISNE (membre du bureau)</a:t>
            </a:r>
          </a:p>
          <a:p>
            <a:pPr marL="0" indent="0" algn="just">
              <a:buNone/>
            </a:pP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6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itchFamily="34" charset="0"/>
                <a:cs typeface="Calibri" pitchFamily="34" charset="0"/>
              </a:rPr>
              <a:t>Pour la suite…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just"/>
            <a:r>
              <a:rPr lang="fr-FR" sz="3200" dirty="0">
                <a:latin typeface="Calibri" pitchFamily="34" charset="0"/>
                <a:cs typeface="Calibri" pitchFamily="34" charset="0"/>
              </a:rPr>
              <a:t>Compte-rendu et présentation .</a:t>
            </a:r>
            <a:r>
              <a:rPr lang="fr-FR" sz="3200" dirty="0" err="1">
                <a:latin typeface="Calibri" pitchFamily="34" charset="0"/>
                <a:cs typeface="Calibri" pitchFamily="34" charset="0"/>
              </a:rPr>
              <a:t>ppt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 de ce soir disponible sur la plateforme </a:t>
            </a:r>
            <a:r>
              <a:rPr lang="fr-FR" sz="3200" i="1" dirty="0">
                <a:latin typeface="Calibri" pitchFamily="34" charset="0"/>
                <a:cs typeface="Calibri" pitchFamily="34" charset="0"/>
              </a:rPr>
              <a:t>« Je participe » </a:t>
            </a:r>
            <a:r>
              <a:rPr lang="fr-FR" sz="3200" dirty="0">
                <a:latin typeface="Calibri" pitchFamily="34" charset="0"/>
                <a:cs typeface="Calibri" pitchFamily="34" charset="0"/>
              </a:rPr>
              <a:t>dans les meilleurs délais : </a:t>
            </a:r>
            <a:r>
              <a:rPr lang="fr-FR" sz="3200" dirty="0">
                <a:latin typeface="Calibri" pitchFamily="34" charset="0"/>
                <a:cs typeface="Calibri" pitchFamily="34" charset="0"/>
                <a:hlinkClick r:id="rId2"/>
              </a:rPr>
              <a:t>https://consultations.champigny-sur-marne.fr/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sz="32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fr-FR" sz="3200" dirty="0">
                <a:latin typeface="Calibri" pitchFamily="34" charset="0"/>
                <a:cs typeface="Calibri" pitchFamily="34" charset="0"/>
              </a:rPr>
              <a:t>Contact : </a:t>
            </a:r>
            <a:r>
              <a:rPr lang="fr-FR" sz="3200" u="sng" dirty="0">
                <a:latin typeface="Calibri" pitchFamily="34" charset="0"/>
                <a:cs typeface="Calibri" pitchFamily="34" charset="0"/>
              </a:rPr>
              <a:t>viedesquartiers</a:t>
            </a:r>
            <a:r>
              <a:rPr lang="fr-FR" sz="3200" u="sng" dirty="0">
                <a:latin typeface="Calibri" pitchFamily="34" charset="0"/>
                <a:cs typeface="Calibri" pitchFamily="34" charset="0"/>
                <a:hlinkClick r:id="rId3"/>
              </a:rPr>
              <a:t>@mairie-champigny94.fr</a:t>
            </a:r>
            <a:endParaRPr lang="fr-FR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1105484" y="352182"/>
            <a:ext cx="10515600" cy="1009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i="1" dirty="0">
                <a:latin typeface="Calibri" pitchFamily="34" charset="0"/>
                <a:cs typeface="Calibri" pitchFamily="34" charset="0"/>
              </a:rPr>
              <a:t>Merci de votre participation et de votre aide pour ranger la salle ! </a:t>
            </a:r>
          </a:p>
        </p:txBody>
      </p:sp>
    </p:spTree>
    <p:extLst>
      <p:ext uri="{BB962C8B-B14F-4D97-AF65-F5344CB8AC3E}">
        <p14:creationId xmlns:p14="http://schemas.microsoft.com/office/powerpoint/2010/main" val="1816327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251</Words>
  <Application>Microsoft Office PowerPoint</Application>
  <PresentationFormat>Grand écran</PresentationFormat>
  <Paragraphs>41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Les membres du bureau</vt:lpstr>
      <vt:lpstr>  ORDRE DU JOUR  </vt:lpstr>
      <vt:lpstr>VOS TABLES RONDES et LEURS THEMATIQUES </vt:lpstr>
      <vt:lpstr>Pour la suite…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HAMOUZ Audrey</cp:lastModifiedBy>
  <cp:revision>141</cp:revision>
  <cp:lastPrinted>2023-10-26T14:15:53Z</cp:lastPrinted>
  <dcterms:created xsi:type="dcterms:W3CDTF">2022-02-17T08:27:59Z</dcterms:created>
  <dcterms:modified xsi:type="dcterms:W3CDTF">2023-11-09T16:58:20Z</dcterms:modified>
</cp:coreProperties>
</file>